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3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4996-7A4F-3AA8-4795-A6CB9ADC2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5DFDD-31E9-120C-DE71-95DEAD621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3A48-E0DC-B907-8974-D52A6B56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FE19-F96B-056E-56CB-F111B285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D7C0-6D05-00B4-0168-757548FF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03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9F1A-DEB1-EA20-D345-B7522059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A75F2-2939-BF0B-EDCE-11DD794CF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5AB5-E3FF-DB21-C4E1-DEFA8C27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AA9F-7803-81C3-F42A-E17FF05F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C5C94-8AD5-14AB-9D7C-C9504A27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4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15C1E-4D19-8A55-E7AF-A545B175A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17971-7B41-F377-DD25-5BC1D17F3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0A85-23E2-5260-42B9-85ADD93A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A9C1-0C9D-84E3-E93D-DED2CE88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0C40-1E20-0E19-25C4-1324B26A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84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E1F6-439D-1443-C0AF-615AF5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EC1E5-B1A0-76FC-87A4-5FC753D2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150F-2F82-0BCA-DCF6-4A331725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4CE0-A63A-8864-FC60-BF746C19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83BC-526D-C695-F1B1-D1AD926A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4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8B8B-DD9F-292B-F41D-EF25E10D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6340C-D193-0F0B-4FE2-9481AC4B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020B6-D60B-85A5-BC75-5FD17331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5E7F-28FA-5C5D-E8A4-66BDC4AD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23EA-E444-7F63-58F4-28CA139F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9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DD15-7902-6828-78E2-04FC893C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9A1A-4173-F51E-ECE4-4C7393CB0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06997-CC5E-1DB2-A943-C28DB1C5A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E198B-1078-D009-F3AA-57EEC12E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A1F4C-84D1-1E8B-D16E-20E656CF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4A0-5D53-E2F7-086A-B1B35D3C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4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5611-937A-D2B2-98F4-630C09E7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7F2F1-C5FE-97BC-A3D5-06C2867D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14A37-81D3-27DD-0BEE-BBE77D2E5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FEFA1-0B95-564E-1132-924EC66C1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189A9-E8E1-9C0C-5F3A-7A1DF252C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ABD7-5ADA-6CB1-00C0-A0EA5998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E4249-23EB-4AAB-89AE-979CFD6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FA3D7-11F9-FAAB-C373-0BB8257E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3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7654-F8EC-DB65-0C1A-33358FB6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23CB9-D9E2-989D-64BF-E0B8B060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B2A0A-721D-711E-145E-6379CC9C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FBB30-5E8F-E342-C784-8880B2D5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4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76B7C-85F9-DC6D-6EB4-BEECD703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9F6DF-D858-6137-BDDE-3977B044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FD3C-3AAF-8D86-D3F2-27F82FA0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90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5C5E-0E85-7CD5-C346-CFE095E7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4692-D769-23ED-484B-A856A434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3D924-F4E7-8AFB-212A-D8460814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A3694-D50E-AB63-3572-A7C4E2A7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53F75-3559-3926-6816-3FFB71C3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798-9C0F-984D-22B7-2A0AC1E9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81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59FD-5133-58E1-E935-BA37F5F8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754CE-D69A-B3A0-8C0F-97D037F44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C2A79-F9BE-7F64-F41F-5EA3308A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82C81-0909-F14E-DD65-A7286BAD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E32BC-8E94-EEE4-B190-3BA1CED2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D7009-5137-A403-C74C-DC33E5AC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8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3FA7-880A-2CFA-34D0-1FDB97A9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23A59-3012-4369-D205-90070A56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17E64-5B09-173F-0A86-BEF433AEE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937B-7DC0-41ED-ACBD-F11DD03B3C80}" type="datetimeFigureOut">
              <a:rPr lang="en-IN" smtClean="0"/>
              <a:t>21-05-2024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C07A-92C2-E85F-4A6A-8B3AA65AD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1270-6151-4659-5937-5E67E92C1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09C8C06-F954-091B-8D79-2EE0024A7D23}"/>
              </a:ext>
            </a:extLst>
          </p:cNvPr>
          <p:cNvGrpSpPr/>
          <p:nvPr/>
        </p:nvGrpSpPr>
        <p:grpSpPr>
          <a:xfrm>
            <a:off x="5580212" y="-137158"/>
            <a:ext cx="8285815" cy="8900153"/>
            <a:chOff x="5580212" y="-137158"/>
            <a:chExt cx="8285815" cy="8900153"/>
          </a:xfrm>
          <a:blipFill>
            <a:blip r:embed="rId2"/>
            <a:stretch>
              <a:fillRect/>
            </a:stretch>
          </a:blipFill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C97801B2-0187-CB7C-9435-A46747FC90B3}"/>
                </a:ext>
              </a:extLst>
            </p:cNvPr>
            <p:cNvSpPr/>
            <p:nvPr/>
          </p:nvSpPr>
          <p:spPr>
            <a:xfrm rot="1706293">
              <a:off x="6248398" y="1615444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E221505-6EB4-E5F7-8A24-90E306670D34}"/>
                </a:ext>
              </a:extLst>
            </p:cNvPr>
            <p:cNvSpPr/>
            <p:nvPr/>
          </p:nvSpPr>
          <p:spPr>
            <a:xfrm rot="1706293">
              <a:off x="8351521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7B66284-A172-ED43-211F-62591121C407}"/>
                </a:ext>
              </a:extLst>
            </p:cNvPr>
            <p:cNvSpPr/>
            <p:nvPr/>
          </p:nvSpPr>
          <p:spPr>
            <a:xfrm rot="1706293">
              <a:off x="10454642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A22E6CE-9EC6-FD6B-1FB6-9B50B37365E7}"/>
                </a:ext>
              </a:extLst>
            </p:cNvPr>
            <p:cNvSpPr/>
            <p:nvPr/>
          </p:nvSpPr>
          <p:spPr>
            <a:xfrm rot="1706293">
              <a:off x="7193278" y="-137156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AE1E7EF5-45DE-E7B8-ED34-69F7E7437950}"/>
                </a:ext>
              </a:extLst>
            </p:cNvPr>
            <p:cNvSpPr/>
            <p:nvPr/>
          </p:nvSpPr>
          <p:spPr>
            <a:xfrm rot="1706293">
              <a:off x="9296401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DC6C725D-C97B-B26B-46BC-0182AC192546}"/>
                </a:ext>
              </a:extLst>
            </p:cNvPr>
            <p:cNvSpPr/>
            <p:nvPr/>
          </p:nvSpPr>
          <p:spPr>
            <a:xfrm rot="1706293">
              <a:off x="11399522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A445846-2F03-AF7C-1102-5138A84B1B93}"/>
                </a:ext>
              </a:extLst>
            </p:cNvPr>
            <p:cNvSpPr/>
            <p:nvPr/>
          </p:nvSpPr>
          <p:spPr>
            <a:xfrm rot="1706293">
              <a:off x="7419503" y="33680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92B84A5-7F0F-FAFC-F8D5-5CAEAE01CEE9}"/>
                </a:ext>
              </a:extLst>
            </p:cNvPr>
            <p:cNvSpPr/>
            <p:nvPr/>
          </p:nvSpPr>
          <p:spPr>
            <a:xfrm rot="1706293">
              <a:off x="9522626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669C3C42-E84B-642E-AC5F-9997D08F4873}"/>
                </a:ext>
              </a:extLst>
            </p:cNvPr>
            <p:cNvSpPr/>
            <p:nvPr/>
          </p:nvSpPr>
          <p:spPr>
            <a:xfrm rot="1706293">
              <a:off x="11625747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928E123-8548-AE2A-AFE8-77783BBEFDAC}"/>
                </a:ext>
              </a:extLst>
            </p:cNvPr>
            <p:cNvSpPr/>
            <p:nvPr/>
          </p:nvSpPr>
          <p:spPr>
            <a:xfrm rot="1706293">
              <a:off x="6525092" y="51206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80B372ED-5910-9AB9-91FC-B032367CA564}"/>
                </a:ext>
              </a:extLst>
            </p:cNvPr>
            <p:cNvSpPr/>
            <p:nvPr/>
          </p:nvSpPr>
          <p:spPr>
            <a:xfrm rot="1706293">
              <a:off x="8628215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4D9C5A9C-D01D-6222-75A4-19FA909EA974}"/>
                </a:ext>
              </a:extLst>
            </p:cNvPr>
            <p:cNvSpPr/>
            <p:nvPr/>
          </p:nvSpPr>
          <p:spPr>
            <a:xfrm rot="1706293">
              <a:off x="10731336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37DF5A81-F7CA-A7AC-6EA7-4FE40F1E62C9}"/>
                </a:ext>
              </a:extLst>
            </p:cNvPr>
            <p:cNvSpPr/>
            <p:nvPr/>
          </p:nvSpPr>
          <p:spPr>
            <a:xfrm rot="1706293">
              <a:off x="5580212" y="6873235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92F090EB-AAF3-018B-3155-3277C7B53B57}"/>
                </a:ext>
              </a:extLst>
            </p:cNvPr>
            <p:cNvSpPr/>
            <p:nvPr/>
          </p:nvSpPr>
          <p:spPr>
            <a:xfrm rot="1706293">
              <a:off x="7683335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2A0CFDBB-A208-A0B5-A50C-9DCA0588C8D9}"/>
                </a:ext>
              </a:extLst>
            </p:cNvPr>
            <p:cNvSpPr/>
            <p:nvPr/>
          </p:nvSpPr>
          <p:spPr>
            <a:xfrm rot="1706293">
              <a:off x="9786456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3A374A-D7E3-958A-C841-2608BB9A56F8}"/>
              </a:ext>
            </a:extLst>
          </p:cNvPr>
          <p:cNvSpPr txBox="1"/>
          <p:nvPr/>
        </p:nvSpPr>
        <p:spPr>
          <a:xfrm>
            <a:off x="518649" y="602348"/>
            <a:ext cx="4256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Superstore Sales Report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116322-024A-8A5D-1264-6E9CE41B0BE3}"/>
              </a:ext>
            </a:extLst>
          </p:cNvPr>
          <p:cNvSpPr txBox="1"/>
          <p:nvPr/>
        </p:nvSpPr>
        <p:spPr>
          <a:xfrm>
            <a:off x="792480" y="5318760"/>
            <a:ext cx="541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- Amit Ghosh   </a:t>
            </a:r>
          </a:p>
          <a:p>
            <a:r>
              <a:rPr lang="en-US" dirty="0"/>
              <a:t>Date -    21/05/2024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32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DD84-E812-4779-4D23-544585FD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2167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Arial Black" panose="020B0A04020102020204" pitchFamily="34" charset="0"/>
              </a:rPr>
              <a:t>Analyzing sales data for insights</a:t>
            </a:r>
            <a:endParaRPr lang="en-IN" b="1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21111-1080-0BFF-7BF7-2D27FEA5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4520" y="2545080"/>
            <a:ext cx="8793480" cy="20574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Superstore, a leading retail chain, offers a wide range of products across various categories. This report delves into their sales data to uncover valuable insights that can drive profitability and growth.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967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3540760" cy="1325563"/>
          </a:xfrm>
        </p:spPr>
        <p:txBody>
          <a:bodyPr/>
          <a:lstStyle/>
          <a:p>
            <a:r>
              <a:rPr lang="en-IN" dirty="0"/>
              <a:t>Top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10515600" cy="2041842"/>
          </a:xfrm>
        </p:spPr>
        <p:txBody>
          <a:bodyPr/>
          <a:lstStyle/>
          <a:p>
            <a:r>
              <a:rPr lang="en-IN" dirty="0"/>
              <a:t>Who Drives Our Sales?</a:t>
            </a:r>
          </a:p>
          <a:p>
            <a:r>
              <a:rPr lang="en-IN" dirty="0"/>
              <a:t>Rank 1 = Sean Miller                          customer id = ‘SM-20320’</a:t>
            </a:r>
          </a:p>
          <a:p>
            <a:r>
              <a:rPr lang="en-IN" dirty="0"/>
              <a:t>Rank 2 = Tamara Chand                     customer id = ‘TC-20980’</a:t>
            </a:r>
          </a:p>
          <a:p>
            <a:r>
              <a:rPr lang="en-IN" dirty="0"/>
              <a:t>Rank 3 = Raymond Buch                   customer id = ‘RB-19360’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91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5" y="365125"/>
            <a:ext cx="2854895" cy="1325563"/>
          </a:xfrm>
        </p:spPr>
        <p:txBody>
          <a:bodyPr/>
          <a:lstStyle/>
          <a:p>
            <a:r>
              <a:rPr lang="en-IN" dirty="0"/>
              <a:t>Top Cities &amp;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" y="2804160"/>
            <a:ext cx="4160520" cy="3820160"/>
          </a:xfrm>
        </p:spPr>
        <p:txBody>
          <a:bodyPr>
            <a:normAutofit/>
          </a:bodyPr>
          <a:lstStyle/>
          <a:p>
            <a:r>
              <a:rPr lang="en-US" dirty="0"/>
              <a:t>Where the Money Flows: Top Sales by City &amp; Region</a:t>
            </a:r>
            <a:r>
              <a:rPr lang="en-IN" dirty="0"/>
              <a:t>?</a:t>
            </a:r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IN" dirty="0"/>
              <a:t>Most sales generating region = West     </a:t>
            </a:r>
          </a:p>
          <a:p>
            <a:r>
              <a:rPr lang="en-IN" dirty="0"/>
              <a:t>Most sales generating city = Jacksonville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140583"/>
            <a:ext cx="7112000" cy="298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690EC-6BE2-25B2-C071-8626EDAB527D}"/>
              </a:ext>
            </a:extLst>
          </p:cNvPr>
          <p:cNvSpPr/>
          <p:nvPr/>
        </p:nvSpPr>
        <p:spPr>
          <a:xfrm>
            <a:off x="4856482" y="3335903"/>
            <a:ext cx="7112000" cy="32884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64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626360" cy="1325563"/>
          </a:xfrm>
        </p:spPr>
        <p:txBody>
          <a:bodyPr/>
          <a:lstStyle/>
          <a:p>
            <a:r>
              <a:rPr lang="en-IN" dirty="0"/>
              <a:t>Top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887720" cy="2041842"/>
          </a:xfrm>
        </p:spPr>
        <p:txBody>
          <a:bodyPr/>
          <a:lstStyle/>
          <a:p>
            <a:r>
              <a:rPr lang="en-US" dirty="0"/>
              <a:t>State of Sales: Top Performing States</a:t>
            </a:r>
            <a:endParaRPr lang="en-IN" dirty="0"/>
          </a:p>
          <a:p>
            <a:r>
              <a:rPr lang="en-IN" dirty="0"/>
              <a:t>Rank 1 = Florida                       </a:t>
            </a:r>
          </a:p>
          <a:p>
            <a:r>
              <a:rPr lang="en-IN" dirty="0"/>
              <a:t>Rank 2 = Indiana                   </a:t>
            </a:r>
          </a:p>
          <a:p>
            <a:r>
              <a:rPr lang="en-IN" dirty="0"/>
              <a:t>Rank 3 = </a:t>
            </a:r>
            <a:r>
              <a:rPr lang="en-US" dirty="0"/>
              <a:t>Washington</a:t>
            </a:r>
            <a:r>
              <a:rPr lang="en-IN" dirty="0"/>
              <a:t>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8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Subcategory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534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Drilling Deeper: Sales Performance by Subcategory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Phone</a:t>
            </a:r>
            <a:r>
              <a:rPr lang="en-IN" dirty="0"/>
              <a:t>s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Chairs</a:t>
            </a:r>
            <a:r>
              <a:rPr lang="en-IN" dirty="0"/>
              <a:t> 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98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45480" cy="2021840"/>
          </a:xfrm>
        </p:spPr>
        <p:txBody>
          <a:bodyPr>
            <a:normAutofit/>
          </a:bodyPr>
          <a:lstStyle/>
          <a:p>
            <a:r>
              <a:rPr lang="en-US" dirty="0"/>
              <a:t>Sales Performance by 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Technology</a:t>
            </a:r>
            <a:r>
              <a:rPr lang="en-IN" dirty="0"/>
              <a:t>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Furniture</a:t>
            </a:r>
            <a:r>
              <a:rPr lang="en-IN" dirty="0"/>
              <a:t> </a:t>
            </a:r>
          </a:p>
          <a:p>
            <a:r>
              <a:rPr lang="en-IN" dirty="0"/>
              <a:t>Rank 2 = </a:t>
            </a:r>
            <a:r>
              <a:rPr lang="en-US" dirty="0"/>
              <a:t>Office Supplies</a:t>
            </a:r>
            <a:r>
              <a:rPr lang="en-IN" dirty="0"/>
              <a:t>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10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US" dirty="0"/>
              <a:t>Distribution of Categories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Category Distribution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Office</a:t>
            </a:r>
            <a:r>
              <a:rPr lang="en-IN" dirty="0"/>
              <a:t> </a:t>
            </a:r>
            <a:r>
              <a:rPr lang="en-US" dirty="0"/>
              <a:t>Supplies</a:t>
            </a:r>
            <a:r>
              <a:rPr lang="en-IN" dirty="0"/>
              <a:t>                    </a:t>
            </a:r>
          </a:p>
          <a:p>
            <a:r>
              <a:rPr lang="en-IN" dirty="0"/>
              <a:t>Rank 2 =  </a:t>
            </a:r>
            <a:r>
              <a:rPr lang="en-US" dirty="0"/>
              <a:t>Furniture</a:t>
            </a:r>
            <a:endParaRPr lang="en-IN" dirty="0"/>
          </a:p>
          <a:p>
            <a:r>
              <a:rPr lang="en-IN" dirty="0"/>
              <a:t>Rank 2 =</a:t>
            </a:r>
            <a:r>
              <a:rPr lang="en-US" dirty="0"/>
              <a:t>Technology 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03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B47B-4F8E-5D3C-C26C-871EB936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157"/>
            <a:ext cx="2733040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i="0" u="sng" kern="120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Conclusion</a:t>
            </a:r>
            <a:r>
              <a:rPr lang="en-US" sz="1800" b="1" i="0" kern="12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 </a:t>
            </a:r>
            <a:r>
              <a:rPr lang="en-US" sz="3600" b="1" i="0" kern="1200" dirty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system-ui"/>
                <a:ea typeface="+mn-ea"/>
                <a:cs typeface="+mn-cs"/>
              </a:rPr>
              <a:t>:-</a:t>
            </a:r>
            <a:br>
              <a:rPr lang="en-IN" dirty="0">
                <a:effectLst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2742B-7BA3-79EB-4685-E54F4877F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17040"/>
            <a:ext cx="9144000" cy="4572000"/>
          </a:xfrm>
        </p:spPr>
        <p:txBody>
          <a:bodyPr/>
          <a:lstStyle/>
          <a:p>
            <a:pPr algn="l"/>
            <a:r>
              <a:rPr lang="en-US" sz="2800" b="1" i="1" dirty="0">
                <a:effectLst/>
                <a:latin typeface="system-ui"/>
              </a:rPr>
              <a:t>Name of the top customer = Sean Miller (who spend max),(Customer Id = SM-20320)</a:t>
            </a:r>
          </a:p>
          <a:p>
            <a:pPr algn="l"/>
            <a:r>
              <a:rPr lang="en-US" sz="2800" b="1" i="1" dirty="0">
                <a:effectLst/>
                <a:latin typeface="system-ui"/>
              </a:rPr>
              <a:t>Most sales generating State = Florida</a:t>
            </a:r>
          </a:p>
          <a:p>
            <a:pPr algn="l"/>
            <a:r>
              <a:rPr lang="en-US" sz="2800" b="1" i="1" dirty="0">
                <a:effectLst/>
                <a:latin typeface="system-ui"/>
              </a:rPr>
              <a:t>Most sales generating City = Jacksonville</a:t>
            </a:r>
          </a:p>
          <a:p>
            <a:pPr algn="l"/>
            <a:r>
              <a:rPr lang="en-US" sz="2800" b="1" i="1" dirty="0">
                <a:effectLst/>
                <a:latin typeface="system-ui"/>
              </a:rPr>
              <a:t>Most sales generating Year = 2018</a:t>
            </a:r>
          </a:p>
          <a:p>
            <a:pPr algn="l"/>
            <a:r>
              <a:rPr lang="en-US" sz="2800" b="1" i="1" dirty="0">
                <a:effectLst/>
                <a:latin typeface="system-ui"/>
              </a:rPr>
              <a:t>Most sales generating Category = Technology</a:t>
            </a:r>
          </a:p>
          <a:p>
            <a:pPr algn="l"/>
            <a:r>
              <a:rPr lang="en-US" sz="2800" b="1" i="1" dirty="0">
                <a:effectLst/>
                <a:latin typeface="system-ui"/>
              </a:rPr>
              <a:t>Most sales generating Sub Category = Phone</a:t>
            </a:r>
          </a:p>
          <a:p>
            <a:pPr algn="l"/>
            <a:r>
              <a:rPr lang="en-US" sz="2800" b="1" i="1" dirty="0">
                <a:effectLst/>
                <a:latin typeface="system-ui"/>
              </a:rPr>
              <a:t>Most sales generating Region = West</a:t>
            </a:r>
          </a:p>
          <a:p>
            <a:endParaRPr lang="en-IN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6649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259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Bahnschrift SemiBold SemiConden</vt:lpstr>
      <vt:lpstr>Calibri</vt:lpstr>
      <vt:lpstr>Calibri Light</vt:lpstr>
      <vt:lpstr>system-ui</vt:lpstr>
      <vt:lpstr>Office Theme</vt:lpstr>
      <vt:lpstr>PowerPoint Presentation</vt:lpstr>
      <vt:lpstr>Analyzing sales data for insights</vt:lpstr>
      <vt:lpstr>Top Customers</vt:lpstr>
      <vt:lpstr>Top Cities &amp; Regions</vt:lpstr>
      <vt:lpstr>Top States</vt:lpstr>
      <vt:lpstr>Top Subcategory wise Sales</vt:lpstr>
      <vt:lpstr>Top Category wise Sales</vt:lpstr>
      <vt:lpstr>Distribution of Categories </vt:lpstr>
      <vt:lpstr>Conclusion :-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Ghosh</dc:creator>
  <cp:lastModifiedBy>Amit Ghosh</cp:lastModifiedBy>
  <cp:revision>1</cp:revision>
  <dcterms:created xsi:type="dcterms:W3CDTF">2024-05-21T08:01:04Z</dcterms:created>
  <dcterms:modified xsi:type="dcterms:W3CDTF">2024-05-21T11:43:08Z</dcterms:modified>
</cp:coreProperties>
</file>